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1" r:id="rId5"/>
    <p:sldId id="260" r:id="rId6"/>
    <p:sldId id="265" r:id="rId7"/>
    <p:sldId id="264" r:id="rId8"/>
    <p:sldId id="263" r:id="rId9"/>
    <p:sldId id="268" r:id="rId10"/>
    <p:sldId id="267" r:id="rId11"/>
    <p:sldId id="266" r:id="rId12"/>
    <p:sldId id="262" r:id="rId13"/>
    <p:sldId id="285" r:id="rId14"/>
    <p:sldId id="286" r:id="rId15"/>
    <p:sldId id="297" r:id="rId16"/>
    <p:sldId id="287" r:id="rId17"/>
    <p:sldId id="288" r:id="rId18"/>
    <p:sldId id="289" r:id="rId19"/>
    <p:sldId id="290" r:id="rId20"/>
    <p:sldId id="291" r:id="rId21"/>
    <p:sldId id="292" r:id="rId22"/>
    <p:sldId id="259" r:id="rId23"/>
    <p:sldId id="272" r:id="rId24"/>
    <p:sldId id="271" r:id="rId25"/>
    <p:sldId id="270" r:id="rId26"/>
    <p:sldId id="269" r:id="rId27"/>
    <p:sldId id="274" r:id="rId28"/>
    <p:sldId id="273" r:id="rId29"/>
    <p:sldId id="278" r:id="rId30"/>
    <p:sldId id="277" r:id="rId31"/>
    <p:sldId id="276" r:id="rId32"/>
    <p:sldId id="294" r:id="rId33"/>
    <p:sldId id="283" r:id="rId34"/>
    <p:sldId id="275" r:id="rId35"/>
    <p:sldId id="29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85231" autoAdjust="0"/>
  </p:normalViewPr>
  <p:slideViewPr>
    <p:cSldViewPr>
      <p:cViewPr varScale="1">
        <p:scale>
          <a:sx n="45" d="100"/>
          <a:sy n="45" d="100"/>
        </p:scale>
        <p:origin x="-142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643050"/>
            <a:ext cx="8643998" cy="450059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Балльно-рейтинговая система оценки качества подготовки обучающихся в образцовом хореографическом коллективе «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Dance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-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Life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»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6021288"/>
            <a:ext cx="3560440" cy="431162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82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ветлана\Desktop\фото для слайдов\8 Круговая тренир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11" y="404664"/>
            <a:ext cx="7890636" cy="58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4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етлана\Desktop\фото для слайдов\7 Растяж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63731" cy="57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06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етлана\Desktop\фото для слайдов\10 парт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771"/>
            <a:ext cx="8208912" cy="580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51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Методы мониторинга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</a:t>
            </a:r>
            <a:r>
              <a:rPr lang="ru-RU" sz="4000" b="1" dirty="0" smtClean="0"/>
              <a:t>педагогическое наблюдение</a:t>
            </a:r>
          </a:p>
          <a:p>
            <a:r>
              <a:rPr lang="ru-RU" sz="4000" b="1" dirty="0" smtClean="0"/>
              <a:t>-экспликация</a:t>
            </a:r>
          </a:p>
          <a:p>
            <a:r>
              <a:rPr lang="ru-RU" sz="4000" b="1" dirty="0" smtClean="0"/>
              <a:t>- практический метод</a:t>
            </a:r>
          </a:p>
          <a:p>
            <a:r>
              <a:rPr lang="ru-RU" sz="4000" b="1" dirty="0" smtClean="0"/>
              <a:t>-демонстрация</a:t>
            </a:r>
          </a:p>
          <a:p>
            <a:r>
              <a:rPr lang="ru-RU" sz="4000" b="1" dirty="0" smtClean="0"/>
              <a:t>-упражнения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Виды мониторинга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- текущий (устный, индивидуальный,  наблюдение)</a:t>
            </a:r>
          </a:p>
          <a:p>
            <a:r>
              <a:rPr lang="ru-RU" sz="4000" b="1" dirty="0" smtClean="0"/>
              <a:t>- промежуточный (контрольно-проверочный срез)</a:t>
            </a:r>
          </a:p>
          <a:p>
            <a:r>
              <a:rPr lang="ru-RU" sz="4000" b="1" dirty="0" smtClean="0"/>
              <a:t>- итоговый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642917"/>
          <a:ext cx="8358246" cy="5500728"/>
        </p:xfrm>
        <a:graphic>
          <a:graphicData uri="http://schemas.openxmlformats.org/drawingml/2006/table">
            <a:tbl>
              <a:tblPr/>
              <a:tblGrid>
                <a:gridCol w="595582"/>
                <a:gridCol w="1485310"/>
                <a:gridCol w="836267"/>
                <a:gridCol w="669549"/>
                <a:gridCol w="632104"/>
                <a:gridCol w="561672"/>
                <a:gridCol w="526010"/>
                <a:gridCol w="462915"/>
                <a:gridCol w="445697"/>
                <a:gridCol w="571504"/>
                <a:gridCol w="470581"/>
                <a:gridCol w="590201"/>
                <a:gridCol w="510854"/>
              </a:tblGrid>
              <a:tr h="17010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ФИО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ОРУ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/>
                          <a:ea typeface="Calibri"/>
                          <a:cs typeface="Times New Roman"/>
                        </a:rPr>
                        <a:t>Stretching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скакалка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мостик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страус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пресс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отжимание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танец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баллы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Calibri"/>
                          <a:ea typeface="Calibri"/>
                          <a:cs typeface="Times New Roman"/>
                        </a:rPr>
                        <a:t>П.н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Calibri"/>
                          <a:ea typeface="Calibri"/>
                          <a:cs typeface="Times New Roman"/>
                        </a:rPr>
                        <a:t>л.н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канат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1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Формы мониторинга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80624"/>
          </a:xfrm>
        </p:spPr>
        <p:txBody>
          <a:bodyPr/>
          <a:lstStyle/>
          <a:p>
            <a:r>
              <a:rPr lang="ru-RU" dirty="0" smtClean="0"/>
              <a:t>- «джемы»</a:t>
            </a:r>
          </a:p>
          <a:p>
            <a:r>
              <a:rPr lang="ru-RU" dirty="0" smtClean="0"/>
              <a:t>- творческие задания на импровизацию</a:t>
            </a:r>
          </a:p>
          <a:p>
            <a:r>
              <a:rPr lang="ru-RU" smtClean="0"/>
              <a:t>- конкурсы</a:t>
            </a:r>
            <a:r>
              <a:rPr lang="ru-RU" dirty="0" smtClean="0"/>
              <a:t>, фестивали</a:t>
            </a:r>
          </a:p>
          <a:p>
            <a:r>
              <a:rPr lang="ru-RU" dirty="0" smtClean="0"/>
              <a:t>-отчётные концерты, выступления</a:t>
            </a:r>
          </a:p>
          <a:p>
            <a:r>
              <a:rPr lang="ru-RU" i="1" dirty="0" smtClean="0"/>
              <a:t>               Инновационная форма</a:t>
            </a:r>
          </a:p>
          <a:p>
            <a:r>
              <a:rPr lang="ru-RU" i="1" dirty="0" smtClean="0"/>
              <a:t>Внутренний Чемпионат «</a:t>
            </a:r>
            <a:r>
              <a:rPr lang="en-US" i="1" dirty="0" smtClean="0"/>
              <a:t>Dancing Generation</a:t>
            </a:r>
            <a:r>
              <a:rPr lang="ru-RU" i="1" dirty="0" smtClean="0"/>
              <a:t>»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Светлана\Desktop\для доклада\FNdxht79q2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01056" cy="5880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Светлана\Desktop\для доклада\dPsg4xXnrE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286808" cy="6022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Светлана\Desktop\для доклада\AD6potAKyl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358246" cy="6022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24136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Группы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071678"/>
            <a:ext cx="7704856" cy="438165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Ритмика</a:t>
            </a:r>
          </a:p>
          <a:p>
            <a:r>
              <a:rPr lang="ru-RU" sz="3600" b="1" dirty="0" err="1" smtClean="0"/>
              <a:t>Капитошки</a:t>
            </a:r>
            <a:endParaRPr lang="ru-RU" sz="3600" b="1" dirty="0" smtClean="0"/>
          </a:p>
          <a:p>
            <a:r>
              <a:rPr lang="en-US" sz="3600" b="1" dirty="0" smtClean="0"/>
              <a:t>Super </a:t>
            </a:r>
            <a:r>
              <a:rPr lang="en-US" sz="3600" b="1" dirty="0" err="1" smtClean="0"/>
              <a:t>Detki</a:t>
            </a:r>
            <a:endParaRPr lang="en-US" sz="3600" b="1" dirty="0" smtClean="0"/>
          </a:p>
          <a:p>
            <a:r>
              <a:rPr lang="ru-RU" sz="3600" b="1" dirty="0" smtClean="0"/>
              <a:t>Непоседы</a:t>
            </a:r>
          </a:p>
          <a:p>
            <a:r>
              <a:rPr lang="ru-RU" sz="3600" b="1" dirty="0" smtClean="0"/>
              <a:t>Школа Танца</a:t>
            </a:r>
          </a:p>
          <a:p>
            <a:r>
              <a:rPr lang="en-US" sz="3600" b="1" dirty="0" smtClean="0"/>
              <a:t>Dance-Life</a:t>
            </a:r>
            <a:endParaRPr lang="ru-RU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647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Светлана\Desktop\для доклада\-xXu-soDvn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6" cy="609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Светлана\Desktop\для доклада\vX_Nhj1HQH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022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Конкурсы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3643338"/>
          </a:xfrm>
        </p:spPr>
        <p:txBody>
          <a:bodyPr>
            <a:normAutofit fontScale="32500" lnSpcReduction="20000"/>
          </a:bodyPr>
          <a:lstStyle/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 algn="ctr">
              <a:buNone/>
            </a:pPr>
            <a:r>
              <a:rPr lang="ru-RU" sz="13500" dirty="0" smtClean="0"/>
              <a:t>Участники и лауреаты конкурсов и фестивалей на международном, всероссийском, республиканском и муниципальном уровне.</a:t>
            </a:r>
            <a:endParaRPr lang="ru-RU" sz="13500" dirty="0"/>
          </a:p>
        </p:txBody>
      </p:sp>
    </p:spTree>
    <p:extLst>
      <p:ext uri="{BB962C8B-B14F-4D97-AF65-F5344CB8AC3E}">
        <p14:creationId xmlns:p14="http://schemas.microsoft.com/office/powerpoint/2010/main" xmlns="" val="31966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Светлана\Desktop\фото для слайдов\11 конкурсы- Ана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498" y="116632"/>
            <a:ext cx="43148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ветлана\Desktop\фото для слайдов\11.1 Анап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85012"/>
            <a:ext cx="4258455" cy="29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Светлана\Desktop\фото для слайдов\11.2 ана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176464" cy="30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0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етлана\Desktop\фото для слайдов\13 Пит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753" y="157741"/>
            <a:ext cx="4824536" cy="32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ветлана\Desktop\фото для слайдов\14 Кир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611326" cy="30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82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ветлана\Desktop\фото для слайдов\15 Tatarstan. 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80520" cy="3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Светлана\Desktop\фото для слайдов\15.1 Tatarstan.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8938"/>
            <a:ext cx="4925302" cy="32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65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ветлана\Desktop\фото для слайдов\12.3 Созвезд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852938" cy="32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ветлана\Desktop\фото для слайдов\12.4 Созвезд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13660"/>
            <a:ext cx="4370685" cy="29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Светлана\Desktop\фото для слайдов\12.6 Созвезд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021" y="3615162"/>
            <a:ext cx="4368432" cy="29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1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Мероприятия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Светлана\Desktop\фото для слайдов\2 сабанту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68" y="1607566"/>
            <a:ext cx="3591660" cy="26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ветлана\Desktop\фото для слайдов\сабанту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425" y="1625969"/>
            <a:ext cx="3631952" cy="27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Светлана\Desktop\фото для слайдов\сабантуй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621097" cy="27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6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ветлана\Desktop\фото для слайдов\новый г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830912" cy="32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Светлана\Desktop\фото для слайдов\3 новый г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1454"/>
            <a:ext cx="4211300" cy="280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Светлана\Desktop\фото для слайдов\2 новый г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029188" cy="26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56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ветлана\Desktop\фото для слайдов\2 флешмо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12332" cy="35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Светлана\Desktop\фото для слайдов\флешмоб Любим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058715" cy="35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8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Ритмика-1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2348880"/>
            <a:ext cx="2880320" cy="39604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ветлана\Desktop\фото для слайдов\1.ритми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7581539" cy="47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97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Светлана\Desktop\фото для слайдов\1 универсиа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824536" cy="32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Светлана\Desktop\фото для слайдов\1.1 Универсиа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92163"/>
            <a:ext cx="4536504" cy="30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Светлана\Desktop\фото для слайдов\1.2. универсиа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320480" cy="2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16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Светлана\Desktop\фото для слайдов\1.3 универсиа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11435" cy="63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35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Светлана\Desktop\для доклада\AGpXS1gaVJ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429684" cy="5951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Светлана\Desktop\фото для слайдов\юбилей-10 л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523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24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Светлана\Desktop\фото для слайдов\отдых на природ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09004" cy="58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20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Результативность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4" name="Picture 4" descr="C:\Users\Светлана\Desktop\фото для слайдов\Куб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3615" y="-187720"/>
            <a:ext cx="5286413" cy="82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0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Ритмика-2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3140968"/>
            <a:ext cx="5626968" cy="21602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ветлана\Desktop\фото для слайдов\2 ритми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8001056" cy="5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36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Капитошки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85926"/>
            <a:ext cx="8401080" cy="47863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ветлана\Desktop\фото для слайдов\3 капит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4422"/>
            <a:ext cx="8352928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60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SuperDetki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2492896"/>
            <a:ext cx="6059016" cy="3024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ветлана\Desktop\фото для слайдов\4 SuperDet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8215370" cy="54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47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Непоседы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3068960"/>
            <a:ext cx="4834880" cy="230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Светлана\Desktop\фото для слайдов\5 Непосе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071546"/>
            <a:ext cx="8143932" cy="55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6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FF00"/>
                </a:solidFill>
              </a:rPr>
              <a:t>Предметы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43050"/>
            <a:ext cx="7272808" cy="4143404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ОФП</a:t>
            </a:r>
          </a:p>
          <a:p>
            <a:r>
              <a:rPr lang="ru-RU" sz="4000" b="1" dirty="0" smtClean="0"/>
              <a:t>Круговая тренировка</a:t>
            </a:r>
          </a:p>
          <a:p>
            <a:r>
              <a:rPr lang="ru-RU" sz="4000" b="1" dirty="0" err="1" smtClean="0"/>
              <a:t>Стретчинг</a:t>
            </a:r>
            <a:endParaRPr lang="ru-RU" sz="4000" b="1" dirty="0" smtClean="0"/>
          </a:p>
          <a:p>
            <a:r>
              <a:rPr lang="ru-RU" sz="4000" b="1" dirty="0" smtClean="0"/>
              <a:t>Акробатика</a:t>
            </a:r>
          </a:p>
          <a:p>
            <a:r>
              <a:rPr lang="ru-RU" sz="4000" b="1" dirty="0" err="1" smtClean="0"/>
              <a:t>Танц</a:t>
            </a:r>
            <a:r>
              <a:rPr lang="ru-RU" sz="4000" b="1" dirty="0" smtClean="0"/>
              <a:t>-класс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88836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708920"/>
            <a:ext cx="6419056" cy="3024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Светлана\Desktop\фото для слайдов\9 ОФ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6052"/>
            <a:ext cx="8136904" cy="57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Другая 1">
      <a:majorFont>
        <a:latin typeface="Monotype Corsiva"/>
        <a:ea typeface=""/>
        <a:cs typeface=""/>
      </a:majorFont>
      <a:minorFont>
        <a:latin typeface="Times New Roman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138</TotalTime>
  <Words>131</Words>
  <Application>Microsoft Office PowerPoint</Application>
  <PresentationFormat>Экран (4:3)</PresentationFormat>
  <Paragraphs>56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Балльно-рейтинговая система оценки качества подготовки обучающихся в образцовом хореографическом коллективе «Dance-Life» </vt:lpstr>
      <vt:lpstr>Группы</vt:lpstr>
      <vt:lpstr>Ритмика-1</vt:lpstr>
      <vt:lpstr>Ритмика-2</vt:lpstr>
      <vt:lpstr>Капитошки</vt:lpstr>
      <vt:lpstr>SuperDetki</vt:lpstr>
      <vt:lpstr>Непоседы</vt:lpstr>
      <vt:lpstr>Предметы</vt:lpstr>
      <vt:lpstr>Слайд 9</vt:lpstr>
      <vt:lpstr>Слайд 10</vt:lpstr>
      <vt:lpstr>Слайд 11</vt:lpstr>
      <vt:lpstr>Слайд 12</vt:lpstr>
      <vt:lpstr>Методы мониторинга</vt:lpstr>
      <vt:lpstr>Виды мониторинга</vt:lpstr>
      <vt:lpstr>Слайд 15</vt:lpstr>
      <vt:lpstr>Формы мониторинга</vt:lpstr>
      <vt:lpstr>Слайд 17</vt:lpstr>
      <vt:lpstr>Слайд 18</vt:lpstr>
      <vt:lpstr>Слайд 19</vt:lpstr>
      <vt:lpstr>Слайд 20</vt:lpstr>
      <vt:lpstr>Слайд 21</vt:lpstr>
      <vt:lpstr>Конкурсы</vt:lpstr>
      <vt:lpstr>Слайд 23</vt:lpstr>
      <vt:lpstr>Слайд 24</vt:lpstr>
      <vt:lpstr>Слайд 25</vt:lpstr>
      <vt:lpstr>Слайд 26</vt:lpstr>
      <vt:lpstr>Мероприятия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Результативность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Хореографический коллектив  Dance-Life</dc:title>
  <dc:creator>Светлана Светлана</dc:creator>
  <cp:lastModifiedBy>ЦВР</cp:lastModifiedBy>
  <cp:revision>16</cp:revision>
  <dcterms:created xsi:type="dcterms:W3CDTF">2014-05-26T19:08:17Z</dcterms:created>
  <dcterms:modified xsi:type="dcterms:W3CDTF">2017-04-18T12:06:27Z</dcterms:modified>
</cp:coreProperties>
</file>